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37" autoAdjust="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37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29E6-84DA-4C5B-8218-4657C7535A32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E1860-AE21-444C-AAE8-F4DE140FCAB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5633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D7CB42-25B3-42C4-9F6C-87816A8E17E5}" type="datetimeFigureOut">
              <a:rPr lang="es-AR" smtClean="0"/>
              <a:pPr/>
              <a:t>17/07/2019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1213B1-9D2F-48E0-ACF1-3655C5FF1C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ic.org.ar/SiteAssets/SitePages/normas/Convalidaciones%20de%20t%C3%ADtulos%20extranjeros.pdf" TargetMode="External"/><Relationship Id="rId2" Type="http://schemas.openxmlformats.org/officeDocument/2006/relationships/hyperlink" Target="https://www.argentina.gob.ar/educacion/tramites/convalidaciones-universitarias-extranjero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3357" y="4869160"/>
            <a:ext cx="8712968" cy="1519255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s-AR" sz="1200" b="1" dirty="0" smtClean="0"/>
              <a:t>Ver links:</a:t>
            </a:r>
            <a:endParaRPr lang="es-AR" sz="1200" b="1" dirty="0" smtClean="0">
              <a:hlinkClick r:id="rId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s-AR" sz="1200" dirty="0" smtClean="0">
                <a:solidFill>
                  <a:schemeClr val="accent3"/>
                </a:solidFill>
                <a:hlinkClick r:id="rId2"/>
              </a:rPr>
              <a:t>https://www.argentina.gob.ar/educacion/tramites/convalidaciones-universitarias-extranjeros</a:t>
            </a:r>
            <a:endParaRPr lang="es-AR" sz="1200" dirty="0" smtClean="0">
              <a:solidFill>
                <a:schemeClr val="accent3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s-AR" sz="1200" dirty="0" smtClean="0">
                <a:solidFill>
                  <a:schemeClr val="accent3"/>
                </a:solidFill>
                <a:hlinkClick r:id="rId3"/>
              </a:rPr>
              <a:t>http://www.cpic.org.ar/SiteAssets/SitePages/normas/Convalidaciones%20de%20t%C3%ADtulos%20extranjeros.pdf</a:t>
            </a:r>
            <a:endParaRPr lang="es-AR" sz="1200" dirty="0" smtClean="0">
              <a:solidFill>
                <a:schemeClr val="accent3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496" y="168116"/>
            <a:ext cx="3924024" cy="8640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HOMOLOGACIÓN DE TITULO </a:t>
            </a:r>
            <a:r>
              <a:rPr lang="es-AR" sz="1600" dirty="0" smtClean="0"/>
              <a:t>(según exista convenio entre países y las características del mismo)</a:t>
            </a:r>
            <a:endParaRPr lang="es-AR" sz="1600" dirty="0"/>
          </a:p>
        </p:txBody>
      </p:sp>
      <p:sp>
        <p:nvSpPr>
          <p:cNvPr id="5" name="4 Rectángulo"/>
          <p:cNvSpPr/>
          <p:nvPr/>
        </p:nvSpPr>
        <p:spPr>
          <a:xfrm>
            <a:off x="422995" y="1556792"/>
            <a:ext cx="3024336" cy="6231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600" dirty="0" smtClean="0"/>
              <a:t>CONVALIDACIÓN DE TITULOS EXTRANJEROS</a:t>
            </a:r>
            <a:endParaRPr lang="es-AR" sz="1600" dirty="0"/>
          </a:p>
        </p:txBody>
      </p:sp>
      <p:sp>
        <p:nvSpPr>
          <p:cNvPr id="6" name="5 Rectángulo"/>
          <p:cNvSpPr/>
          <p:nvPr/>
        </p:nvSpPr>
        <p:spPr>
          <a:xfrm>
            <a:off x="377305" y="3356992"/>
            <a:ext cx="3024336" cy="6231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600" dirty="0" smtClean="0"/>
              <a:t>REVÁLIDA DE TITULOS EXTRANJEROS</a:t>
            </a:r>
            <a:endParaRPr lang="es-AR" sz="1600" dirty="0"/>
          </a:p>
        </p:txBody>
      </p:sp>
      <p:sp>
        <p:nvSpPr>
          <p:cNvPr id="2" name="1 Rectángulo"/>
          <p:cNvSpPr/>
          <p:nvPr/>
        </p:nvSpPr>
        <p:spPr>
          <a:xfrm>
            <a:off x="4183360" y="116632"/>
            <a:ext cx="4853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AR" b="1" dirty="0"/>
              <a:t>Según exista o no convenio con otros países de reciprocidad mutua, y cuáles sean las características de este convenio la homologación podrá ser: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613845" y="1397213"/>
            <a:ext cx="55301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buClr>
                <a:srgbClr val="2DA2BF"/>
              </a:buClr>
              <a:buSzPct val="68000"/>
            </a:pPr>
            <a:r>
              <a:rPr lang="es-AR" sz="1600" dirty="0" smtClean="0">
                <a:solidFill>
                  <a:prstClr val="black"/>
                </a:solidFill>
              </a:rPr>
              <a:t>A </a:t>
            </a:r>
            <a:r>
              <a:rPr lang="es-AR" sz="1600" dirty="0">
                <a:solidFill>
                  <a:prstClr val="black"/>
                </a:solidFill>
              </a:rPr>
              <a:t>través del MINISTERIO DE EDUCACIÓN se convalidan los títulos otorgados por instituciones universitarias extranjeras de países que han firmado convenios específicos con la Argentina y para los casos que en ellos se estipulan, a los efectos que los profesionales puedan ejercer su actividad o continúen sus estudios de posgrado en nuestro país.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578424" y="3284984"/>
            <a:ext cx="56230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buClr>
                <a:srgbClr val="2DA2BF"/>
              </a:buClr>
              <a:buSzPct val="68000"/>
            </a:pPr>
            <a:r>
              <a:rPr lang="es-AR" sz="1600" dirty="0" smtClean="0">
                <a:solidFill>
                  <a:prstClr val="black"/>
                </a:solidFill>
              </a:rPr>
              <a:t>A </a:t>
            </a:r>
            <a:r>
              <a:rPr lang="es-AR" sz="1600" dirty="0">
                <a:solidFill>
                  <a:prstClr val="black"/>
                </a:solidFill>
              </a:rPr>
              <a:t>través de las UNIVERSIDADES NACIONALES, es decir, de gestión estatal, se revalidan los títulos otorgados por instituciones universitarias extranjeras de países que no han firmado convenios específicos con la Argentina o que, habiéndolo firmado, el caso no está contemplado en el mismo.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748</TotalTime>
  <Words>161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Raul Barreneche</dc:creator>
  <cp:lastModifiedBy>mchelmicki</cp:lastModifiedBy>
  <cp:revision>104</cp:revision>
  <cp:lastPrinted>2019-05-24T11:50:24Z</cp:lastPrinted>
  <dcterms:created xsi:type="dcterms:W3CDTF">2019-05-24T11:20:51Z</dcterms:created>
  <dcterms:modified xsi:type="dcterms:W3CDTF">2019-07-17T18:23:41Z</dcterms:modified>
</cp:coreProperties>
</file>